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0" r:id="rId3"/>
    <p:sldId id="292" r:id="rId4"/>
    <p:sldId id="293" r:id="rId5"/>
    <p:sldId id="271" r:id="rId6"/>
    <p:sldId id="296" r:id="rId7"/>
    <p:sldId id="297" r:id="rId8"/>
    <p:sldId id="277" r:id="rId9"/>
    <p:sldId id="298" r:id="rId10"/>
    <p:sldId id="299" r:id="rId11"/>
    <p:sldId id="273" r:id="rId12"/>
    <p:sldId id="294" r:id="rId13"/>
    <p:sldId id="295" r:id="rId14"/>
    <p:sldId id="274" r:id="rId15"/>
    <p:sldId id="302" r:id="rId16"/>
    <p:sldId id="303" r:id="rId17"/>
    <p:sldId id="280" r:id="rId18"/>
    <p:sldId id="304" r:id="rId19"/>
    <p:sldId id="305" r:id="rId20"/>
    <p:sldId id="275" r:id="rId21"/>
    <p:sldId id="300" r:id="rId22"/>
    <p:sldId id="301" r:id="rId23"/>
    <p:sldId id="278" r:id="rId24"/>
    <p:sldId id="306" r:id="rId25"/>
    <p:sldId id="307" r:id="rId26"/>
    <p:sldId id="276" r:id="rId27"/>
    <p:sldId id="308" r:id="rId28"/>
    <p:sldId id="309" r:id="rId29"/>
    <p:sldId id="279" r:id="rId30"/>
    <p:sldId id="312" r:id="rId31"/>
    <p:sldId id="313" r:id="rId32"/>
    <p:sldId id="272" r:id="rId33"/>
    <p:sldId id="310" r:id="rId34"/>
    <p:sldId id="311" r:id="rId3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82" y="2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3226" y="5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8175F-1AC4-445B-BBAB-239520260996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051A-4C52-403D-BCE2-E7282298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4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5051A-4C52-403D-BCE2-E728229821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0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0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C4FB-97C0-4BF6-A8F1-54269253B9C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A06D-EF79-43A9-AE34-BFC7533E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0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3E9E9F-235E-45DF-B135-41475A9AFE14}"/>
              </a:ext>
            </a:extLst>
          </p:cNvPr>
          <p:cNvSpPr txBox="1"/>
          <p:nvPr/>
        </p:nvSpPr>
        <p:spPr>
          <a:xfrm flipH="1">
            <a:off x="2482276" y="1997530"/>
            <a:ext cx="4172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Gingerbread</a:t>
            </a:r>
          </a:p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Colors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69750-50D7-49EF-A619-003ED2655F90}"/>
              </a:ext>
            </a:extLst>
          </p:cNvPr>
          <p:cNvSpPr txBox="1"/>
          <p:nvPr/>
        </p:nvSpPr>
        <p:spPr>
          <a:xfrm flipH="1">
            <a:off x="2580247" y="3615927"/>
            <a:ext cx="519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KG Second Chances Solid" panose="02000000000000000000" pitchFamily="2" charset="0"/>
              </a:rPr>
              <a:t>a free PowerPoint</a:t>
            </a:r>
          </a:p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KG Second Chances Solid" panose="02000000000000000000" pitchFamily="2" charset="0"/>
              </a:rPr>
              <a:t>Game 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B0EBF-49E3-4955-A3EB-BDA02AE0788E}"/>
              </a:ext>
            </a:extLst>
          </p:cNvPr>
          <p:cNvSpPr txBox="1"/>
          <p:nvPr/>
        </p:nvSpPr>
        <p:spPr>
          <a:xfrm flipH="1">
            <a:off x="3114476" y="5737553"/>
            <a:ext cx="469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The Curriculum Corner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F14DC33-30F3-44DB-94FB-F1E0AB17F33A}"/>
              </a:ext>
            </a:extLst>
          </p:cNvPr>
          <p:cNvSpPr txBox="1"/>
          <p:nvPr/>
        </p:nvSpPr>
        <p:spPr>
          <a:xfrm flipH="1">
            <a:off x="3173518" y="4741882"/>
            <a:ext cx="417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71081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179875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A779296E-ED7D-4A1D-972C-B8C6755114AC}"/>
              </a:ext>
            </a:extLst>
          </p:cNvPr>
          <p:cNvSpPr txBox="1"/>
          <p:nvPr/>
        </p:nvSpPr>
        <p:spPr>
          <a:xfrm flipH="1">
            <a:off x="5421086" y="3115585"/>
            <a:ext cx="227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orange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CEFB21C9-59ED-4F03-9425-E209C2EC8255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58075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38864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28528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1C2FD1C5-1C1B-4F51-99AD-5E620378F095}"/>
              </a:ext>
            </a:extLst>
          </p:cNvPr>
          <p:cNvSpPr txBox="1"/>
          <p:nvPr/>
        </p:nvSpPr>
        <p:spPr>
          <a:xfrm flipH="1">
            <a:off x="5508504" y="3115585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green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517376A-30CB-4A59-AC42-E2ABC74144ED}"/>
              </a:ext>
            </a:extLst>
          </p:cNvPr>
          <p:cNvSpPr txBox="1"/>
          <p:nvPr/>
        </p:nvSpPr>
        <p:spPr>
          <a:xfrm flipH="1">
            <a:off x="5415643" y="4476299"/>
            <a:ext cx="228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81079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54584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87850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D1FF62A8-B518-49A2-B989-D2C5D531E7B2}"/>
              </a:ext>
            </a:extLst>
          </p:cNvPr>
          <p:cNvSpPr txBox="1"/>
          <p:nvPr/>
        </p:nvSpPr>
        <p:spPr>
          <a:xfrm flipH="1">
            <a:off x="5508504" y="3115585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yellow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79962B0A-6DC3-4211-AB21-3E793056246A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gray</a:t>
            </a:r>
          </a:p>
        </p:txBody>
      </p:sp>
    </p:spTree>
    <p:extLst>
      <p:ext uri="{BB962C8B-B14F-4D97-AF65-F5344CB8AC3E}">
        <p14:creationId xmlns:p14="http://schemas.microsoft.com/office/powerpoint/2010/main" val="313882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06714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67200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69B515E-5C36-4463-979A-AA87FEA78860}"/>
              </a:ext>
            </a:extLst>
          </p:cNvPr>
          <p:cNvSpPr txBox="1"/>
          <p:nvPr/>
        </p:nvSpPr>
        <p:spPr>
          <a:xfrm flipH="1">
            <a:off x="5508504" y="3115585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yellow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6CA32BDC-A6AE-48D0-AF99-5B13D2FDF9BD}"/>
              </a:ext>
            </a:extLst>
          </p:cNvPr>
          <p:cNvSpPr txBox="1"/>
          <p:nvPr/>
        </p:nvSpPr>
        <p:spPr>
          <a:xfrm flipH="1">
            <a:off x="5508503" y="4416428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418432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12BF5D1F-954C-4571-9124-AD8B3A8A4099}"/>
              </a:ext>
            </a:extLst>
          </p:cNvPr>
          <p:cNvSpPr txBox="1"/>
          <p:nvPr/>
        </p:nvSpPr>
        <p:spPr>
          <a:xfrm flipH="1">
            <a:off x="5508504" y="3115585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green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384177BF-8DD5-4358-AC17-98B2764E3A8D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84564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623232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73128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101808D3-0538-4135-AE11-CD08E2E97416}"/>
              </a:ext>
            </a:extLst>
          </p:cNvPr>
          <p:cNvSpPr txBox="1"/>
          <p:nvPr/>
        </p:nvSpPr>
        <p:spPr>
          <a:xfrm flipH="1">
            <a:off x="5393871" y="3115585"/>
            <a:ext cx="229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orange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092B7DF9-A68A-42B9-9432-FBF45C75E07F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643188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6550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96842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FB6AE199-C8E3-4EF3-9363-530F85B09A69}"/>
              </a:ext>
            </a:extLst>
          </p:cNvPr>
          <p:cNvSpPr txBox="1"/>
          <p:nvPr/>
        </p:nvSpPr>
        <p:spPr>
          <a:xfrm flipH="1">
            <a:off x="5508504" y="3115585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blue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7B2549B0-5A91-4B5F-B7FB-2D3994D60329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purple</a:t>
            </a:r>
          </a:p>
        </p:txBody>
      </p:sp>
    </p:spTree>
    <p:extLst>
      <p:ext uri="{BB962C8B-B14F-4D97-AF65-F5344CB8AC3E}">
        <p14:creationId xmlns:p14="http://schemas.microsoft.com/office/powerpoint/2010/main" val="3189162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37300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173740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6E26532F-7813-4A8E-9A4B-A035ECE8210E}"/>
              </a:ext>
            </a:extLst>
          </p:cNvPr>
          <p:cNvSpPr txBox="1"/>
          <p:nvPr/>
        </p:nvSpPr>
        <p:spPr>
          <a:xfrm flipH="1">
            <a:off x="5508504" y="3115585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red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9F1C935D-7A06-4DED-956A-F92CAEBFBA38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94134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88371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95349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3712160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F76637B2-47F2-45F6-81C4-46F9C624C878}"/>
              </a:ext>
            </a:extLst>
          </p:cNvPr>
          <p:cNvSpPr txBox="1"/>
          <p:nvPr/>
        </p:nvSpPr>
        <p:spPr>
          <a:xfrm flipH="1">
            <a:off x="5568376" y="31046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purple</a:t>
            </a:r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A314B43C-B508-44A3-9C71-36B80690000D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821843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106711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start</a:t>
            </a:r>
          </a:p>
        </p:txBody>
      </p:sp>
    </p:spTree>
    <p:extLst>
      <p:ext uri="{BB962C8B-B14F-4D97-AF65-F5344CB8AC3E}">
        <p14:creationId xmlns:p14="http://schemas.microsoft.com/office/powerpoint/2010/main" val="260771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151879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94E2D1F7-B364-4BC9-ADB7-A4574B5EF6A3}"/>
              </a:ext>
            </a:extLst>
          </p:cNvPr>
          <p:cNvSpPr txBox="1"/>
          <p:nvPr/>
        </p:nvSpPr>
        <p:spPr>
          <a:xfrm flipH="1">
            <a:off x="5508504" y="3115585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green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3909A7D0-5EEE-40B3-A800-9ACD23AB0D88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312568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69124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177103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CCA4A6AE-F7E7-4A4A-9416-2799D12DBCE8}"/>
              </a:ext>
            </a:extLst>
          </p:cNvPr>
          <p:cNvSpPr txBox="1"/>
          <p:nvPr/>
        </p:nvSpPr>
        <p:spPr>
          <a:xfrm flipH="1">
            <a:off x="5508504" y="3115585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brown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EF7AE018-234B-4CB8-972D-449EAEDDDE01}"/>
              </a:ext>
            </a:extLst>
          </p:cNvPr>
          <p:cNvSpPr txBox="1"/>
          <p:nvPr/>
        </p:nvSpPr>
        <p:spPr>
          <a:xfrm flipH="1">
            <a:off x="5508503" y="4476299"/>
            <a:ext cx="20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54098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90AF-90EE-47E8-8DC3-7E7B25483DEB}"/>
              </a:ext>
            </a:extLst>
          </p:cNvPr>
          <p:cNvSpPr txBox="1"/>
          <p:nvPr/>
        </p:nvSpPr>
        <p:spPr>
          <a:xfrm>
            <a:off x="60851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80887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475</Words>
  <Application>Microsoft Office PowerPoint</Application>
  <PresentationFormat>Custom</PresentationFormat>
  <Paragraphs>117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4</cp:revision>
  <dcterms:created xsi:type="dcterms:W3CDTF">2019-10-07T22:04:34Z</dcterms:created>
  <dcterms:modified xsi:type="dcterms:W3CDTF">2019-10-08T14:19:39Z</dcterms:modified>
</cp:coreProperties>
</file>